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E993F-50E7-4313-A415-B9DD218AE5E9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11BA3-D0C1-4FBC-AE70-22D51E01FD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FF539-D99E-4F47-B17A-1D020307BCC8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230B182-01A3-4184-BAD7-ECCB5E41FD15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5837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EC60C-997C-42CE-BC8B-E614AC8E9748}" type="datetimeFigureOut">
              <a:rPr lang="en-US" smtClean="0"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90DF-4CDD-47A0-9056-D02768A94C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Delivered Since Last Update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3820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smtClean="0"/>
              <a:t>HET Level 1 software to produce CDF’s has been integrated into our processing stream and are currently being validated by our Co-I’s before final release.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A new release of the LET Level 1 software for the changed sectored data products has been integrated and is awaiting validation by Co-I’s.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CDAW is now serving IMPACT data thru Oct 31 2010 for most products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UCB now hosts a real-time browse page integrating selected SOHO and SDO ’latest’ images with solar wind and SEP data plots from STEREO and ACE (updated at NOAA SWPC)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feb2011where_is_stere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feb2011Epam_7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267200"/>
            <a:ext cx="2971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feb2011impact_A_5m_7d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057400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feb2011impact_B_5m_7d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752600"/>
            <a:ext cx="28194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feb2011event_c2small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6096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0" y="0"/>
            <a:ext cx="883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C000"/>
                </a:solidFill>
              </a:rPr>
              <a:t>    now available: STEREO  (and ACE)  real-time multipoint perspectives at 1 AU 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0" y="6211888"/>
            <a:ext cx="4732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  <a:p>
            <a:r>
              <a:rPr lang="en-US">
                <a:solidFill>
                  <a:srgbClr val="FFC000"/>
                </a:solidFill>
              </a:rPr>
              <a:t>http://stereo.ssl.berkeley.edu/multistatus.php</a:t>
            </a:r>
          </a:p>
        </p:txBody>
      </p:sp>
      <p:pic>
        <p:nvPicPr>
          <p:cNvPr id="15369" name="Picture 8" descr="saia_00193_thumb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264275" y="5715000"/>
            <a:ext cx="2822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Caption:</a:t>
            </a:r>
          </a:p>
          <a:p>
            <a:r>
              <a:rPr lang="en-US">
                <a:solidFill>
                  <a:srgbClr val="FFC000"/>
                </a:solidFill>
              </a:rPr>
              <a:t>Real-time multipoint SEP</a:t>
            </a:r>
          </a:p>
          <a:p>
            <a:r>
              <a:rPr lang="en-US">
                <a:solidFill>
                  <a:srgbClr val="FFC000"/>
                </a:solidFill>
              </a:rPr>
              <a:t>Events, early March. 2011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0" y="5867400"/>
            <a:ext cx="3287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Data plots from NOAA SWPC</a:t>
            </a:r>
          </a:p>
        </p:txBody>
      </p:sp>
      <p:sp>
        <p:nvSpPr>
          <p:cNvPr id="15372" name="TextBox 11"/>
          <p:cNvSpPr txBox="1">
            <a:spLocks noChangeArrowheads="1"/>
          </p:cNvSpPr>
          <p:nvPr/>
        </p:nvSpPr>
        <p:spPr bwMode="auto">
          <a:xfrm>
            <a:off x="0" y="6172200"/>
            <a:ext cx="357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SOHO/LASCO, SDO/AIA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</Words>
  <Application>Microsoft Office PowerPoint</Application>
  <PresentationFormat>On-screen Show (4:3)</PresentationFormat>
  <Paragraphs>15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Delivered Since Last Update</vt:lpstr>
      <vt:lpstr>Slide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Delivered Since Last Update</dc:title>
  <dc:creator>peters</dc:creator>
  <cp:lastModifiedBy>peters</cp:lastModifiedBy>
  <cp:revision>1</cp:revision>
  <dcterms:created xsi:type="dcterms:W3CDTF">2012-03-23T16:00:12Z</dcterms:created>
  <dcterms:modified xsi:type="dcterms:W3CDTF">2012-03-23T16:00:41Z</dcterms:modified>
</cp:coreProperties>
</file>